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5" r:id="rId10"/>
    <p:sldId id="267" r:id="rId11"/>
    <p:sldId id="268" r:id="rId12"/>
    <p:sldId id="269" r:id="rId13"/>
    <p:sldId id="270" r:id="rId14"/>
    <p:sldId id="271" r:id="rId15"/>
    <p:sldId id="266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7" autoAdjust="0"/>
    <p:restoredTop sz="94660"/>
  </p:normalViewPr>
  <p:slideViewPr>
    <p:cSldViewPr snapToGrid="0">
      <p:cViewPr varScale="1">
        <p:scale>
          <a:sx n="81" d="100"/>
          <a:sy n="81" d="100"/>
        </p:scale>
        <p:origin x="68" y="2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325FF4-4160-4C29-84B6-49B44FFF6A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65B612F-20C2-4211-A15A-068CA9B0B4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0CA0E6-9EF6-40A5-9E5D-C64F269B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563AE7-18FA-4F04-86FD-7DFC3AA2F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9DDE43-C76D-4FBE-9286-1C4A9121F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439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482048-05C0-408D-AD6A-54C0624D2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9EE78C-F1D8-4F53-9CAF-64A0F88B29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5DD92E-FA6F-410F-B274-D49FDA66B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FC6C95-6DBD-431E-80DF-818FD2F9D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6A22F0-394B-4E9D-A0B4-B81674BBC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188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8C53242-F89D-4A76-834A-2C61E24C0E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4E8149-3037-41F8-9DBC-B43521EE17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01C36D-8A18-4050-B3FB-3D39876A1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930A8B-2E59-4035-B97B-44E8144EB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759D77-2ABD-4569-9C1F-6F0134B77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797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1BD33-FDBF-47CF-B250-8C2875227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94CBA4-AEE9-4CF0-BAE0-0CAF98AA5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95239A-43A1-4912-A2DA-0350D7153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F9BF39-DF9A-415E-B1A1-8F00E722D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E74DFF-3366-43B2-BDCE-506B5DAA9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8358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5A9361-20ED-4F4B-BD5E-8FB40C35B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53CA2E-7C25-47C2-88DD-CFD7A4335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C07335-46EC-4B36-A9D8-2E2E7C96B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76F83B-4ED5-45C4-A125-BBD223703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7860A3-6D48-4291-A7AF-9859DB3D7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454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0EA17-7F24-461D-83B9-57EE528B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0F0FEC-FD12-47F5-8FAC-1C2B0DADD3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670CCD6-D88C-4E23-8D56-8D92D9878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0BD282-27DD-4369-9006-05881FAC6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266CC2-9F10-4091-B02E-C64E1C720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EF9574-58A7-4C3B-B591-CCEC02CFD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130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901887-8438-4499-9F8D-D868FFA68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F362C1-9D49-4CCB-B9A0-15473700E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E35FAF-7B7C-43A4-9683-F1FAF5CBD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B9034A6-2BCC-4B78-89CB-EE43598361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56CB42-C335-4E54-8F3B-099BD34790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D3E4239-CA54-4220-A51F-BCE371A52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493E34-9033-4E60-A93D-47DEC2BAC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A7498BD-3652-4888-900F-C98BF7416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827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B71A7-DEF6-4A87-A262-37F597337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84ED3D1-549F-4D96-A532-C1EE80569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C0E524D-6A21-4A95-A682-0FA5206F4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7DA8CD-5164-4ABB-B2C4-82B4E9130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945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2D82793-C806-4316-8663-30BF86445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B766187-08CC-4563-A2DA-EB643D093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B88347-8DB6-4132-95CC-A0835E715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401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EB382C-EF3A-415A-B13C-F0AC9252F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988F57-3728-4B36-A64C-9641E775A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6CD20C-D88E-4A8B-8ADE-757D6B9323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DBBCC0-4AA2-40B2-92E0-734664B82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9E1B84-CB75-4CEE-A454-A197A54D6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C3C6E7-8107-4A60-AE0C-1B88B0AF4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165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BC6B8B-9CA7-4975-AD16-954DC84CD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3DF1AA-5412-4E9A-AB25-6B198F5477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6F55DF-38E2-495C-A0DD-7686966C2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876BEF-FBAF-40D8-98F4-8021CA4ED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EEF868-4C79-4575-A07B-FA038ACF8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AD4452-7EF9-41F5-950A-4B4642BF6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4446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3690F1-7D55-4112-B6F9-C491BFD8A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E20421-72EB-48E8-8EC4-A31289D64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89FB7C-616C-42B6-8FE7-49C3D2F900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64454-0D1D-467B-9915-3EF4D31A8FFA}" type="datetimeFigureOut">
              <a:rPr lang="ko-KR" altLang="en-US" smtClean="0"/>
              <a:t>2017-06-11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B2B876-FE5D-42E3-BA24-1CADBF690E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748022-2B5C-4CCC-B914-FC01FADADC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43D94-45E1-4EFD-836D-D5773100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235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0" name="Freeform: Shap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2" name="Freeform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A46F977-28E7-4BF7-80E9-E3AF9D1293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altLang="ko-KR" sz="4800"/>
              <a:t>Web</a:t>
            </a:r>
            <a:r>
              <a:rPr lang="ko-KR" altLang="en-US" sz="4800"/>
              <a:t> </a:t>
            </a:r>
            <a:r>
              <a:rPr lang="en-US" altLang="ko-KR" sz="4800"/>
              <a:t>Diary</a:t>
            </a:r>
            <a:endParaRPr lang="ko-KR" altLang="en-US" sz="480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597290-C50B-4446-87FB-CEAD25C24A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/>
          </a:bodyPr>
          <a:lstStyle/>
          <a:p>
            <a:pPr algn="l"/>
            <a:r>
              <a:rPr lang="en-US" altLang="ko-KR" sz="2000"/>
              <a:t>201611303 </a:t>
            </a:r>
            <a:r>
              <a:rPr lang="ko-KR" altLang="en-US" sz="2000"/>
              <a:t>컴퓨터공학과 </a:t>
            </a:r>
            <a:r>
              <a:rPr lang="en-US" altLang="ko-KR" sz="2000"/>
              <a:t>2</a:t>
            </a:r>
            <a:r>
              <a:rPr lang="ko-KR" altLang="en-US" sz="2000"/>
              <a:t>학년 조정익</a:t>
            </a:r>
          </a:p>
        </p:txBody>
      </p:sp>
    </p:spTree>
    <p:extLst>
      <p:ext uri="{BB962C8B-B14F-4D97-AF65-F5344CB8AC3E}">
        <p14:creationId xmlns:p14="http://schemas.microsoft.com/office/powerpoint/2010/main" val="3961024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852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997326C-A0E0-4785-9B6D-DAE098136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017" y="1438990"/>
            <a:ext cx="4007904" cy="3980019"/>
          </a:xfrm>
          <a:prstGeom prst="rect">
            <a:avLst/>
          </a:prstGeom>
        </p:spPr>
      </p:pic>
      <p:cxnSp>
        <p:nvCxnSpPr>
          <p:cNvPr id="33" name="Straight Connector 10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5CFB905E-C91A-42A9-88D0-59AC23F3F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5062511" cy="1499616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rgbClr val="FFFFFF"/>
                </a:solidFill>
              </a:rPr>
              <a:t>기능 구현</a:t>
            </a:r>
            <a:br>
              <a:rPr lang="en-US" altLang="ko-KR" dirty="0">
                <a:solidFill>
                  <a:srgbClr val="FFFFFF"/>
                </a:solidFill>
              </a:rPr>
            </a:br>
            <a:r>
              <a:rPr lang="ko-KR" altLang="en-US" dirty="0">
                <a:solidFill>
                  <a:srgbClr val="FFFFFF"/>
                </a:solidFill>
              </a:rPr>
              <a:t>사진 첨부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646B7E-79ED-4EFE-BF88-0B76E3A2C3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81232" cy="3931920"/>
          </a:xfrm>
        </p:spPr>
        <p:txBody>
          <a:bodyPr>
            <a:normAutofit/>
          </a:bodyPr>
          <a:lstStyle/>
          <a:p>
            <a:r>
              <a:rPr lang="en-US" altLang="ko-KR" sz="1800" dirty="0" err="1">
                <a:solidFill>
                  <a:srgbClr val="FFFFFF"/>
                </a:solidFill>
              </a:rPr>
              <a:t>CKEditor</a:t>
            </a:r>
            <a:r>
              <a:rPr lang="ko-KR" altLang="en-US" sz="1800" dirty="0">
                <a:solidFill>
                  <a:srgbClr val="FFFFFF"/>
                </a:solidFill>
              </a:rPr>
              <a:t>에는 기본적으로 사진 첨부 기능이 </a:t>
            </a:r>
            <a:r>
              <a:rPr lang="ko-KR" altLang="en-US" sz="1800" dirty="0" err="1">
                <a:solidFill>
                  <a:srgbClr val="FFFFFF"/>
                </a:solidFill>
              </a:rPr>
              <a:t>구현되어있다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그림의 빨간색 버튼을 누를 경우 사진 첨부 창이 열리며 너비와 높이</a:t>
            </a:r>
            <a:r>
              <a:rPr lang="en-US" altLang="ko-KR" sz="1800" dirty="0">
                <a:solidFill>
                  <a:srgbClr val="FFFFFF"/>
                </a:solidFill>
              </a:rPr>
              <a:t>, </a:t>
            </a:r>
            <a:r>
              <a:rPr lang="ko-KR" altLang="en-US" sz="1800" dirty="0">
                <a:solidFill>
                  <a:srgbClr val="FFFFFF"/>
                </a:solidFill>
              </a:rPr>
              <a:t>테두리 등을 설정할 수 있다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endParaRPr lang="ko-KR" alt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03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852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D50C4127-D76C-4A17-83CC-BE67EA1AF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5062511" cy="1499616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기능 구현</a:t>
            </a:r>
            <a:br>
              <a:rPr lang="en-US" altLang="ko-KR">
                <a:solidFill>
                  <a:srgbClr val="FFFFFF"/>
                </a:solidFill>
              </a:rPr>
            </a:br>
            <a:r>
              <a:rPr lang="ko-KR" altLang="en-US">
                <a:solidFill>
                  <a:srgbClr val="FFFFFF"/>
                </a:solidFill>
              </a:rPr>
              <a:t>사진 첨부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80D459-2EFF-49C7-9CBA-37C9D900A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81232" cy="3931920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solidFill>
                  <a:srgbClr val="FFFFFF"/>
                </a:solidFill>
              </a:rPr>
              <a:t>첨부된 사진은 포스트의 최대 너비를 넘지 않도록 </a:t>
            </a:r>
            <a:r>
              <a:rPr lang="ko-KR" altLang="en-US" sz="1800" dirty="0" err="1">
                <a:solidFill>
                  <a:srgbClr val="FFFFFF"/>
                </a:solidFill>
              </a:rPr>
              <a:t>설정되어있다</a:t>
            </a:r>
            <a:r>
              <a:rPr lang="en-US" altLang="ko-KR" sz="1800" dirty="0">
                <a:solidFill>
                  <a:srgbClr val="FFFFFF"/>
                </a:solidFill>
              </a:rPr>
              <a:t>(</a:t>
            </a:r>
            <a:r>
              <a:rPr lang="en-US" altLang="ko-KR" sz="1800" dirty="0" err="1">
                <a:solidFill>
                  <a:srgbClr val="FFFFFF"/>
                </a:solidFill>
              </a:rPr>
              <a:t>css</a:t>
            </a:r>
            <a:r>
              <a:rPr lang="ko-KR" altLang="en-US" sz="1800" dirty="0">
                <a:solidFill>
                  <a:srgbClr val="FFFFFF"/>
                </a:solidFill>
              </a:rPr>
              <a:t>의 </a:t>
            </a:r>
            <a:r>
              <a:rPr lang="en-US" altLang="ko-KR" sz="1800" dirty="0">
                <a:solidFill>
                  <a:srgbClr val="FFFFFF"/>
                </a:solidFill>
              </a:rPr>
              <a:t>max-width).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E4699FD-522E-4E72-9744-46D2AA028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216" y="985520"/>
            <a:ext cx="5309044" cy="504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7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24AA44-1FB1-4A9E-8988-E79E6A21C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1104" y="965595"/>
            <a:ext cx="5449264" cy="4773591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9684B90-FA17-436E-8B75-DE8C2D39B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ko-KR" altLang="en-US" dirty="0"/>
              <a:t>기능 구현</a:t>
            </a:r>
            <a:br>
              <a:rPr lang="en-US" altLang="ko-KR" dirty="0"/>
            </a:br>
            <a:r>
              <a:rPr lang="ko-KR" altLang="en-US" dirty="0"/>
              <a:t>동영상 첨부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8AB1EE-8E36-4ED2-9957-45425C3A5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/>
              <a:t>유튜브의 </a:t>
            </a:r>
            <a:r>
              <a:rPr lang="en-US" altLang="ko-KR" sz="2000"/>
              <a:t>Embed </a:t>
            </a:r>
            <a:r>
              <a:rPr lang="ko-KR" altLang="en-US" sz="2000"/>
              <a:t>항목을 눌러 </a:t>
            </a:r>
            <a:r>
              <a:rPr lang="en-US" altLang="ko-KR" sz="2000"/>
              <a:t>html </a:t>
            </a:r>
            <a:r>
              <a:rPr lang="ko-KR" altLang="en-US" sz="2000"/>
              <a:t>구문을 복사한다</a:t>
            </a:r>
            <a:r>
              <a:rPr lang="en-US" altLang="ko-KR" sz="2000"/>
              <a:t>.</a:t>
            </a:r>
            <a:endParaRPr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2324090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19F83E2-AFA4-4281-8D93-533FAB245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ko-KR" altLang="en-US"/>
              <a:t>기능 구현</a:t>
            </a:r>
            <a:br>
              <a:rPr lang="en-US" altLang="ko-KR"/>
            </a:br>
            <a:r>
              <a:rPr lang="ko-KR" altLang="en-US"/>
              <a:t>동영상 첨부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469928-36BF-4EAC-9512-ECD766E75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이후 원하는 포스트 내용을 작성한 후 복사된 코드를 </a:t>
            </a:r>
            <a:r>
              <a:rPr lang="en-US" altLang="ko-KR" sz="2000" dirty="0" err="1"/>
              <a:t>CKEditor</a:t>
            </a:r>
            <a:r>
              <a:rPr lang="ko-KR" altLang="en-US" sz="2000" dirty="0"/>
              <a:t>의 </a:t>
            </a:r>
            <a:r>
              <a:rPr lang="en-US" altLang="ko-KR" sz="2000" dirty="0"/>
              <a:t>“</a:t>
            </a:r>
            <a:r>
              <a:rPr lang="ko-KR" altLang="en-US" sz="2000" dirty="0"/>
              <a:t>소스</a:t>
            </a:r>
            <a:r>
              <a:rPr lang="en-US" altLang="ko-KR" sz="2000" dirty="0"/>
              <a:t>”</a:t>
            </a:r>
            <a:r>
              <a:rPr lang="ko-KR" altLang="en-US" sz="2000" dirty="0"/>
              <a:t>항목을 눌러 </a:t>
            </a:r>
            <a:r>
              <a:rPr lang="ko-KR" altLang="en-US" sz="2000" dirty="0" err="1"/>
              <a:t>붙여넣은</a:t>
            </a:r>
            <a:r>
              <a:rPr lang="ko-KR" altLang="en-US" sz="2000" dirty="0"/>
              <a:t> 뒤 </a:t>
            </a:r>
            <a:r>
              <a:rPr lang="en-US" altLang="ko-KR" sz="2000" dirty="0"/>
              <a:t>Post It!</a:t>
            </a:r>
            <a:r>
              <a:rPr lang="ko-KR" altLang="en-US" sz="2000" dirty="0"/>
              <a:t>을 누르면 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52FC256-0EAA-4A3B-8EDE-AB4A08A20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254" y="755283"/>
            <a:ext cx="5656548" cy="534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466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83B7988-A609-4289-A0F1-4E3E4FFD1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ko-KR" altLang="en-US" dirty="0"/>
              <a:t>기능 구현</a:t>
            </a:r>
            <a:br>
              <a:rPr lang="en-US" altLang="ko-KR" dirty="0"/>
            </a:br>
            <a:r>
              <a:rPr lang="ko-KR" altLang="en-US" dirty="0"/>
              <a:t>동영상 첨부</a:t>
            </a:r>
          </a:p>
        </p:txBody>
      </p:sp>
      <p:sp>
        <p:nvSpPr>
          <p:cNvPr id="23" name="Content Placeholder 11"/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동영상의 너비는 포스트의 최대 너비를 넘지 않도록 되어있다</a:t>
            </a:r>
            <a:r>
              <a:rPr lang="en-US" altLang="ko-KR" sz="2000" dirty="0"/>
              <a:t>(</a:t>
            </a:r>
            <a:r>
              <a:rPr lang="en-US" altLang="ko-KR" sz="2000" dirty="0" err="1"/>
              <a:t>css</a:t>
            </a:r>
            <a:r>
              <a:rPr lang="ko-KR" altLang="en-US" sz="2000" dirty="0"/>
              <a:t>의 </a:t>
            </a:r>
            <a:r>
              <a:rPr lang="en-US" altLang="ko-KR" sz="2000" dirty="0"/>
              <a:t>max-width).</a:t>
            </a:r>
            <a:endParaRPr 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02D12BE-C5A4-4219-AA47-715D4F4A1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677" y="532197"/>
            <a:ext cx="5945702" cy="564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596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852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EC825F-7756-4AA5-AED6-547C7E4A7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017" y="1170514"/>
            <a:ext cx="4007904" cy="4516971"/>
          </a:xfrm>
          <a:prstGeom prst="rect">
            <a:avLst/>
          </a:prstGeom>
        </p:spPr>
      </p:pic>
      <p:cxnSp>
        <p:nvCxnSpPr>
          <p:cNvPr id="11" name="Straight Connector 10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EE841F9E-5A67-428E-8FAF-9FC6DB484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5062511" cy="1499616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기능 구현</a:t>
            </a:r>
            <a:br>
              <a:rPr lang="en-US" altLang="ko-KR">
                <a:solidFill>
                  <a:srgbClr val="FFFFFF"/>
                </a:solidFill>
              </a:rPr>
            </a:br>
            <a:r>
              <a:rPr lang="ko-KR" altLang="en-US">
                <a:solidFill>
                  <a:srgbClr val="FFFFFF"/>
                </a:solidFill>
              </a:rPr>
              <a:t>포스트 삭제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0E83E8-EA95-47A8-AB4A-CA9639790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81232" cy="3931920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solidFill>
                  <a:srgbClr val="FFFFFF"/>
                </a:solidFill>
              </a:rPr>
              <a:t>Delete </a:t>
            </a:r>
            <a:r>
              <a:rPr lang="ko-KR" altLang="en-US" sz="1800" dirty="0">
                <a:solidFill>
                  <a:srgbClr val="FFFFFF"/>
                </a:solidFill>
              </a:rPr>
              <a:t>버튼을 누른 포스트의 번호에 있는 포스트가 삭제된다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사진은 </a:t>
            </a:r>
            <a:r>
              <a:rPr lang="en-US" altLang="ko-KR" sz="1800" dirty="0">
                <a:solidFill>
                  <a:srgbClr val="FFFFFF"/>
                </a:solidFill>
              </a:rPr>
              <a:t>1, 2, 3, 5</a:t>
            </a:r>
            <a:r>
              <a:rPr lang="ko-KR" altLang="en-US" sz="1800" dirty="0">
                <a:solidFill>
                  <a:srgbClr val="FFFFFF"/>
                </a:solidFill>
              </a:rPr>
              <a:t>번째의 포스트가 삭제된 모습이다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37210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70E82B-A2E1-4011-9783-A911C553D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169" y="965595"/>
            <a:ext cx="3809135" cy="4773591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930C09A-C977-4ABB-94AD-E548B9FD3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ko-KR" altLang="en-US" dirty="0"/>
              <a:t>기능 구현</a:t>
            </a:r>
            <a:br>
              <a:rPr lang="en-US" altLang="ko-KR" dirty="0"/>
            </a:br>
            <a:r>
              <a:rPr lang="ko-KR" altLang="en-US" dirty="0"/>
              <a:t>포스트 수정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B5AB17-091E-4AA8-A339-358070A01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수정하려는 포스트의 </a:t>
            </a:r>
            <a:r>
              <a:rPr lang="en-US" altLang="ko-KR" sz="2000" dirty="0"/>
              <a:t>modify</a:t>
            </a:r>
            <a:r>
              <a:rPr lang="ko-KR" altLang="en-US" sz="2000" dirty="0"/>
              <a:t>버튼을 누르면 그 포스트의 내용을 작성 부분에 불러온다</a:t>
            </a:r>
            <a:r>
              <a:rPr lang="en-US" altLang="ko-KR" sz="2000" dirty="0"/>
              <a:t>. </a:t>
            </a:r>
            <a:r>
              <a:rPr lang="ko-KR" altLang="en-US" sz="2000" dirty="0"/>
              <a:t>이후 원본 포스트를 삭제한다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85475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484632"/>
            <a:ext cx="5130204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42DA02-3DA9-4C33-ABC3-FB976C57C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0689" y="2738799"/>
            <a:ext cx="4163991" cy="1230853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EF5C523-30B8-4644-A2CF-C63E5718F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944152" cy="1622321"/>
          </a:xfrm>
        </p:spPr>
        <p:txBody>
          <a:bodyPr>
            <a:normAutofit/>
          </a:bodyPr>
          <a:lstStyle/>
          <a:p>
            <a:r>
              <a:rPr lang="ko-KR" altLang="en-US"/>
              <a:t>기능</a:t>
            </a:r>
            <a:r>
              <a:rPr lang="en-US" altLang="ko-KR"/>
              <a:t> </a:t>
            </a:r>
            <a:r>
              <a:rPr lang="ko-KR" altLang="en-US"/>
              <a:t>구현</a:t>
            </a:r>
            <a:br>
              <a:rPr lang="en-US" altLang="ko-KR"/>
            </a:br>
            <a:r>
              <a:rPr lang="ko-KR" altLang="en-US"/>
              <a:t>포스트 출력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0DE646-D025-4AE8-B231-6B4CF7F95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4944151" cy="3785419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ko-KR" sz="2400" dirty="0"/>
              <a:t>for</a:t>
            </a:r>
            <a:r>
              <a:rPr lang="ko-KR" altLang="en-US" sz="2400" dirty="0"/>
              <a:t>문을 이용해 번호가 큰 포스터부터 차례대로 출력한다</a:t>
            </a:r>
            <a:r>
              <a:rPr lang="en-US" altLang="ko-KR" sz="2400" dirty="0"/>
              <a:t>.</a:t>
            </a:r>
          </a:p>
          <a:p>
            <a:pPr>
              <a:lnSpc>
                <a:spcPct val="80000"/>
              </a:lnSpc>
            </a:pPr>
            <a:r>
              <a:rPr lang="ko-KR" altLang="en-US" sz="2400" dirty="0"/>
              <a:t>중간에 삭제된 포스트가 있을 경우 건너뛰고 다음 포스트를 출력한다</a:t>
            </a:r>
            <a:r>
              <a:rPr lang="en-US" altLang="ko-KR" sz="2400" dirty="0"/>
              <a:t>.</a:t>
            </a:r>
          </a:p>
          <a:p>
            <a:pPr>
              <a:lnSpc>
                <a:spcPct val="80000"/>
              </a:lnSpc>
            </a:pPr>
            <a:r>
              <a:rPr lang="ko-KR" altLang="en-US" sz="2400" dirty="0"/>
              <a:t>포스트를 출력하는 도중 문서의 크기가 보이는 화면의 크기를 넘을 경우 출력을 중지한다</a:t>
            </a:r>
            <a:r>
              <a:rPr lang="en-US" altLang="ko-K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05340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8E24AD-A6E2-4D75-AFDF-C0B5A5ADF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2490513"/>
            <a:ext cx="5614835" cy="1723754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A3C6FABA-5CF3-4504-A83A-94C7283D5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ko-KR" altLang="en-US" dirty="0"/>
              <a:t>기능 구현</a:t>
            </a:r>
            <a:br>
              <a:rPr lang="en-US" altLang="ko-KR" dirty="0"/>
            </a:br>
            <a:r>
              <a:rPr lang="ko-KR" altLang="en-US" dirty="0"/>
              <a:t>무한 스크롤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03D8B5-C65C-4AB9-A958-80A47C540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스크롤의 하단이 문서 하단과 문서하단</a:t>
            </a:r>
            <a:r>
              <a:rPr lang="en-US" altLang="ko-KR" sz="2000" dirty="0"/>
              <a:t> + 50</a:t>
            </a:r>
            <a:r>
              <a:rPr lang="ko-KR" altLang="en-US" sz="2000" dirty="0"/>
              <a:t>픽셀 사이에 있을 경우 다음 포스트가 출력된다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더 이상 출력할 포스트가 없을 경우 함수의 작동을 중지한다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73425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4212649-DE69-4875-9EFB-DAC36A2EB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2323949"/>
            <a:ext cx="5614835" cy="2056883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F3AA603-4C3D-48E6-950C-414B2BA05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ko-KR" altLang="en-US" sz="4100"/>
              <a:t>기능 구현</a:t>
            </a:r>
            <a:br>
              <a:rPr lang="en-US" altLang="ko-KR" sz="4100"/>
            </a:br>
            <a:r>
              <a:rPr lang="ko-KR" altLang="en-US" sz="4100"/>
              <a:t>작성 부분 숨기기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F01296-4668-4EFF-95C3-C996D749B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/>
              <a:t>작성 부분을 보여주는 버튼과 숨기는 버튼 </a:t>
            </a:r>
            <a:r>
              <a:rPr lang="en-US" altLang="ko-KR" sz="2000"/>
              <a:t>2</a:t>
            </a:r>
            <a:r>
              <a:rPr lang="ko-KR" altLang="en-US" sz="2000"/>
              <a:t>가지를 만든다</a:t>
            </a:r>
            <a:r>
              <a:rPr lang="en-US" altLang="ko-KR" sz="2000"/>
              <a:t>.</a:t>
            </a:r>
          </a:p>
          <a:p>
            <a:r>
              <a:rPr lang="ko-KR" altLang="en-US" sz="2000"/>
              <a:t>상황에 따라 버튼을 보이거나 숨겨 원하는 동작을 실행한다</a:t>
            </a:r>
            <a:r>
              <a:rPr lang="en-US" altLang="ko-KR" sz="2000"/>
              <a:t>.</a:t>
            </a:r>
            <a:endParaRPr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4130701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42603" cy="6858000"/>
          </a:xfrm>
          <a:custGeom>
            <a:avLst/>
            <a:gdLst>
              <a:gd name="connsiteX0" fmla="*/ 0 w 9742603"/>
              <a:gd name="connsiteY0" fmla="*/ 0 h 6858000"/>
              <a:gd name="connsiteX1" fmla="*/ 152400 w 9742603"/>
              <a:gd name="connsiteY1" fmla="*/ 0 h 6858000"/>
              <a:gd name="connsiteX2" fmla="*/ 6566449 w 9742603"/>
              <a:gd name="connsiteY2" fmla="*/ 0 h 6858000"/>
              <a:gd name="connsiteX3" fmla="*/ 9742603 w 9742603"/>
              <a:gd name="connsiteY3" fmla="*/ 6858000 h 6858000"/>
              <a:gd name="connsiteX4" fmla="*/ 152400 w 9742603"/>
              <a:gd name="connsiteY4" fmla="*/ 6858000 h 6858000"/>
              <a:gd name="connsiteX5" fmla="*/ 0 w 9742603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42603" h="6858000">
                <a:moveTo>
                  <a:pt x="0" y="0"/>
                </a:moveTo>
                <a:lnTo>
                  <a:pt x="152400" y="0"/>
                </a:lnTo>
                <a:lnTo>
                  <a:pt x="6566449" y="0"/>
                </a:lnTo>
                <a:lnTo>
                  <a:pt x="9742603" y="6858000"/>
                </a:lnTo>
                <a:lnTo>
                  <a:pt x="152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380336" cy="6858000"/>
          </a:xfrm>
          <a:custGeom>
            <a:avLst/>
            <a:gdLst>
              <a:gd name="connsiteX0" fmla="*/ 0 w 9380336"/>
              <a:gd name="connsiteY0" fmla="*/ 0 h 6858000"/>
              <a:gd name="connsiteX1" fmla="*/ 6204182 w 9380336"/>
              <a:gd name="connsiteY1" fmla="*/ 0 h 6858000"/>
              <a:gd name="connsiteX2" fmla="*/ 9380336 w 9380336"/>
              <a:gd name="connsiteY2" fmla="*/ 6858000 h 6858000"/>
              <a:gd name="connsiteX3" fmla="*/ 0 w 938033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80336" h="6858000">
                <a:moveTo>
                  <a:pt x="0" y="0"/>
                </a:moveTo>
                <a:lnTo>
                  <a:pt x="6204182" y="0"/>
                </a:lnTo>
                <a:lnTo>
                  <a:pt x="938033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B33F3BD-FF58-42F5-AC6B-D449D1A82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2335" y="2426124"/>
            <a:ext cx="1798122" cy="181144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4E8C06C-FE86-4334-AB68-20C5C0F98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0001" y="4559299"/>
            <a:ext cx="1783836" cy="17970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7F7C37A-3F45-40D4-8575-009F60AEF2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3896" y="466656"/>
            <a:ext cx="4126372" cy="152159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2F073A7-CC9B-4093-A9E0-8755A1AD4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91125" cy="1325563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활용 라이브러리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AEC85E-88BD-4CB9-A20C-A8979F330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1249"/>
            <a:ext cx="5707565" cy="4155713"/>
          </a:xfrm>
        </p:spPr>
        <p:txBody>
          <a:bodyPr>
            <a:normAutofit/>
          </a:bodyPr>
          <a:lstStyle/>
          <a:p>
            <a:r>
              <a:rPr lang="en-US" altLang="ko-KR" sz="2000">
                <a:solidFill>
                  <a:schemeClr val="bg1"/>
                </a:solidFill>
              </a:rPr>
              <a:t>jQuery</a:t>
            </a:r>
            <a:r>
              <a:rPr lang="ko-KR" altLang="ko-KR" sz="2000">
                <a:solidFill>
                  <a:schemeClr val="bg1"/>
                </a:solidFill>
              </a:rPr>
              <a:t>를 사용하여 자바스크립트를 작성하였다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  <a:endParaRPr lang="ko-KR" altLang="en-US" sz="2000">
              <a:solidFill>
                <a:schemeClr val="bg1"/>
              </a:solidFill>
            </a:endParaRPr>
          </a:p>
          <a:p>
            <a:r>
              <a:rPr lang="en-US" altLang="ko-KR" sz="2000">
                <a:solidFill>
                  <a:schemeClr val="bg1"/>
                </a:solidFill>
              </a:rPr>
              <a:t>CKEditor</a:t>
            </a:r>
            <a:r>
              <a:rPr lang="ko-KR" altLang="ko-KR" sz="2000">
                <a:solidFill>
                  <a:schemeClr val="bg1"/>
                </a:solidFill>
              </a:rPr>
              <a:t>을 사용하여 작성부를 구현하였다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</a:p>
          <a:p>
            <a:r>
              <a:rPr lang="en-US" altLang="ko-KR" sz="2000">
                <a:solidFill>
                  <a:schemeClr val="bg1"/>
                </a:solidFill>
              </a:rPr>
              <a:t>BootStrap</a:t>
            </a:r>
            <a:r>
              <a:rPr lang="ko-KR" altLang="ko-KR" sz="2000">
                <a:solidFill>
                  <a:schemeClr val="bg1"/>
                </a:solidFill>
              </a:rPr>
              <a:t>을 사용하여 </a:t>
            </a:r>
            <a:r>
              <a:rPr lang="en-US" altLang="ko-KR" sz="2000">
                <a:solidFill>
                  <a:schemeClr val="bg1"/>
                </a:solidFill>
              </a:rPr>
              <a:t>UI</a:t>
            </a:r>
            <a:r>
              <a:rPr lang="ko-KR" altLang="ko-KR" sz="2000">
                <a:solidFill>
                  <a:schemeClr val="bg1"/>
                </a:solidFill>
              </a:rPr>
              <a:t>를 구현하였다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</a:p>
          <a:p>
            <a:endParaRPr lang="ko-KR" altLang="en-US" sz="2000">
              <a:solidFill>
                <a:schemeClr val="bg1"/>
              </a:solidFill>
            </a:endParaRPr>
          </a:p>
          <a:p>
            <a:endParaRPr lang="ko-KR" alt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759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C04E6D9-F441-4D98-8D2E-668349A3D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2641316"/>
            <a:ext cx="5614835" cy="1422149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D8CE1C7-BDBA-48D4-9E71-408D11B06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ko-KR" altLang="en-US" sz="4100"/>
              <a:t>기능 구현</a:t>
            </a:r>
            <a:br>
              <a:rPr lang="en-US" altLang="ko-KR" sz="4100"/>
            </a:br>
            <a:r>
              <a:rPr lang="ko-KR" altLang="en-US" sz="4100"/>
              <a:t>해시 태그 검색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20E09E-CD3A-486B-B9D8-9ECC0021C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/>
              <a:t>모든 포스트의 해시태그를 검색하려는 해시태그와 비교하여 일치할 경우 출력한다</a:t>
            </a:r>
            <a:r>
              <a:rPr lang="en-US" altLang="ko-KR" sz="2000"/>
              <a:t>.</a:t>
            </a:r>
            <a:endParaRPr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3812536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내용 개체 틀 4" descr="스크린샷이(가) 표시된 사진&#10;&#10;매우 높은 신뢰도로 생성된 설명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017" y="965595"/>
            <a:ext cx="4439438" cy="4773591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AA66131-D7A8-4554-91F9-0C86B33D5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kern="1200" dirty="0">
                <a:latin typeface="+mj-lt"/>
                <a:ea typeface="+mj-ea"/>
                <a:cs typeface="+mj-cs"/>
              </a:rPr>
              <a:t>레이아웃</a:t>
            </a:r>
            <a:br>
              <a:rPr lang="en-US" altLang="ko-KR" kern="1200" dirty="0">
                <a:latin typeface="+mj-lt"/>
                <a:ea typeface="+mj-ea"/>
                <a:cs typeface="+mj-cs"/>
              </a:rPr>
            </a:br>
            <a:r>
              <a:rPr lang="ko-KR" altLang="en-US" kern="1200" dirty="0">
                <a:latin typeface="+mj-lt"/>
                <a:ea typeface="+mj-ea"/>
                <a:cs typeface="+mj-cs"/>
              </a:rPr>
              <a:t>데스크탑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데스크탑의 경우 화면이 크므로 포스트 작성부가 항상 드러나 있다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또한 포스트들이 세로 </a:t>
            </a:r>
            <a:r>
              <a:rPr lang="en-US" altLang="ko-KR" sz="2000" dirty="0"/>
              <a:t>2</a:t>
            </a:r>
            <a:r>
              <a:rPr lang="ko-KR" altLang="en-US" sz="2000" dirty="0"/>
              <a:t>줄로 배열된다</a:t>
            </a:r>
            <a:r>
              <a:rPr lang="en-US" altLang="ko-KR" sz="2000" dirty="0"/>
              <a:t>.</a:t>
            </a:r>
          </a:p>
          <a:p>
            <a:r>
              <a:rPr lang="ko-KR" altLang="en-US" sz="2000" dirty="0"/>
              <a:t>화면이 꽉 찰 때 까지만 포스트가 보여지며 이후로 스크롤을 내리면 추가적으로 등록하였던 포스트가 나타난다</a:t>
            </a:r>
            <a:r>
              <a:rPr lang="en-US" altLang="ko-KR" sz="2000" dirty="0"/>
              <a:t>(</a:t>
            </a:r>
            <a:r>
              <a:rPr lang="ko-KR" altLang="en-US" sz="2000" dirty="0"/>
              <a:t>무한 스크롤</a:t>
            </a:r>
            <a:r>
              <a:rPr lang="en-US" altLang="ko-KR" sz="2000" dirty="0"/>
              <a:t>).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70226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2114881"/>
            <a:ext cx="5614835" cy="2475018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2BBD8C1-0B13-45DF-8586-33FB77E52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kern="1200">
                <a:latin typeface="+mj-lt"/>
                <a:ea typeface="+mj-ea"/>
                <a:cs typeface="+mj-cs"/>
              </a:rPr>
              <a:t>데스크탑</a:t>
            </a:r>
            <a:br>
              <a:rPr lang="en-US" altLang="ko-KR" kern="1200">
                <a:latin typeface="+mj-lt"/>
                <a:ea typeface="+mj-ea"/>
                <a:cs typeface="+mj-cs"/>
              </a:rPr>
            </a:br>
            <a:r>
              <a:rPr lang="ko-KR" altLang="en-US" kern="1200">
                <a:latin typeface="+mj-lt"/>
                <a:ea typeface="+mj-ea"/>
                <a:cs typeface="+mj-cs"/>
              </a:rPr>
              <a:t>작성 부분</a:t>
            </a:r>
            <a:endParaRPr lang="ko-KR" altLang="en-US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26" name="Content Placeholder 23"/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/>
              <a:t>포스트의 제목</a:t>
            </a:r>
            <a:r>
              <a:rPr lang="en-US" altLang="ko-KR" sz="2000"/>
              <a:t>, </a:t>
            </a:r>
            <a:r>
              <a:rPr lang="ko-KR" altLang="en-US" sz="2000"/>
              <a:t>내용</a:t>
            </a:r>
            <a:r>
              <a:rPr lang="en-US" altLang="ko-KR" sz="2000"/>
              <a:t>, </a:t>
            </a:r>
            <a:r>
              <a:rPr lang="ko-KR" altLang="en-US" sz="2000"/>
              <a:t>해시태그를 입력한 후 </a:t>
            </a:r>
            <a:r>
              <a:rPr lang="en-US" altLang="ko-KR" sz="2000"/>
              <a:t>Post It!</a:t>
            </a:r>
            <a:r>
              <a:rPr lang="ko-KR" altLang="en-US" sz="2000"/>
              <a:t>버튼을 클릭하면 포스트가 서버에 업로드된다</a:t>
            </a:r>
            <a:r>
              <a:rPr lang="en-US" altLang="ko-KR" sz="2000"/>
              <a:t>.</a:t>
            </a:r>
          </a:p>
          <a:p>
            <a:r>
              <a:rPr lang="ko-KR" altLang="en-US" sz="2000"/>
              <a:t>새로 등록된 포스트는 포스트 부분에 바로 개재된다</a:t>
            </a:r>
            <a:r>
              <a:rPr lang="en-US" altLang="ko-KR" sz="200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45819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noFill/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19" y="1793384"/>
            <a:ext cx="5614835" cy="3118013"/>
          </a:xfrm>
          <a:prstGeom prst="rect">
            <a:avLst/>
          </a:prstGeom>
          <a:effectLst/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AACBABD-A6B6-458D-B57A-37006A87D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kern="1200">
                <a:latin typeface="+mj-lt"/>
                <a:ea typeface="+mj-ea"/>
                <a:cs typeface="+mj-cs"/>
              </a:rPr>
              <a:t>데스크탑</a:t>
            </a:r>
            <a:br>
              <a:rPr lang="en-US" altLang="ko-KR" kern="1200">
                <a:latin typeface="+mj-lt"/>
                <a:ea typeface="+mj-ea"/>
                <a:cs typeface="+mj-cs"/>
              </a:rPr>
            </a:br>
            <a:r>
              <a:rPr lang="ko-KR" altLang="en-US" kern="1200">
                <a:latin typeface="+mj-lt"/>
                <a:ea typeface="+mj-ea"/>
                <a:cs typeface="+mj-cs"/>
              </a:rPr>
              <a:t>포스트 부분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ko-KR" altLang="en-US" sz="2000"/>
              <a:t>해시태그 검색 부분에서 해시태그를 검색하여 원하는 포스트를 검색할 수 있다</a:t>
            </a:r>
            <a:r>
              <a:rPr lang="en-US" altLang="ko-KR" sz="2000"/>
              <a:t>.</a:t>
            </a:r>
          </a:p>
          <a:p>
            <a:r>
              <a:rPr lang="ko-KR" altLang="en-US" sz="2000"/>
              <a:t>포스트 삭제 버튼을 누를 경우 화면의 포스트 부분과 서버에서 바로 삭제된다</a:t>
            </a:r>
            <a:r>
              <a:rPr lang="en-US" altLang="ko-KR" sz="2000"/>
              <a:t>.</a:t>
            </a:r>
          </a:p>
          <a:p>
            <a:r>
              <a:rPr lang="ko-KR" altLang="en-US" sz="2000"/>
              <a:t>포스트 수정 버튼을 누를 경우 포스트의 내용이 작성 부분으로 올라오며 기존 포스터는 삭제된다</a:t>
            </a:r>
            <a:r>
              <a:rPr lang="en-US" altLang="ko-KR" sz="2000"/>
              <a:t>.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225080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693455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54" y="938213"/>
            <a:ext cx="2701946" cy="5238749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2DB3B98-5F8F-488D-BE82-EF760C57E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>
              <a:lnSpc>
                <a:spcPct val="80000"/>
              </a:lnSpc>
            </a:pPr>
            <a:r>
              <a:rPr lang="ko-KR" altLang="en-US" sz="4100" kern="1200">
                <a:latin typeface="+mj-lt"/>
                <a:ea typeface="+mj-ea"/>
                <a:cs typeface="+mj-cs"/>
              </a:rPr>
              <a:t>레이아웃</a:t>
            </a:r>
            <a:br>
              <a:rPr lang="en-US" altLang="ko-KR" sz="4100" kern="1200">
                <a:latin typeface="+mj-lt"/>
                <a:ea typeface="+mj-ea"/>
                <a:cs typeface="+mj-cs"/>
              </a:rPr>
            </a:br>
            <a:r>
              <a:rPr lang="ko-KR" altLang="en-US" sz="4100" kern="1200">
                <a:latin typeface="+mj-lt"/>
                <a:ea typeface="+mj-ea"/>
                <a:cs typeface="+mj-cs"/>
              </a:rPr>
              <a:t>모바일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ko-KR" altLang="en-US" sz="2000">
                <a:solidFill>
                  <a:schemeClr val="bg1"/>
                </a:solidFill>
              </a:rPr>
              <a:t>모바일의 경우 화면이 작으므로 포스트 작성부가 처음에는 숨겨져있다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000">
                <a:solidFill>
                  <a:schemeClr val="bg1"/>
                </a:solidFill>
              </a:rPr>
              <a:t>또한 포스트들이 세로 </a:t>
            </a:r>
            <a:r>
              <a:rPr lang="en-US" altLang="ko-KR" sz="2000">
                <a:solidFill>
                  <a:schemeClr val="bg1"/>
                </a:solidFill>
              </a:rPr>
              <a:t>1</a:t>
            </a:r>
            <a:r>
              <a:rPr lang="ko-KR" altLang="en-US" sz="2000">
                <a:solidFill>
                  <a:schemeClr val="bg1"/>
                </a:solidFill>
              </a:rPr>
              <a:t>줄로 배열된다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122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693455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616C3E-C58D-49DF-9DF0-343416C25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901" y="938213"/>
            <a:ext cx="3792452" cy="5238749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53F6028-E155-4FC1-A5F0-49A785631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ko-KR" altLang="en-US" sz="4100" dirty="0"/>
              <a:t>모바일</a:t>
            </a:r>
            <a:br>
              <a:rPr lang="en-US" altLang="ko-KR" sz="4100" dirty="0"/>
            </a:br>
            <a:r>
              <a:rPr lang="ko-KR" altLang="en-US" sz="4100" dirty="0"/>
              <a:t>작성부분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421328-06A1-4B56-AAA4-BBAA889BB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ko-KR" altLang="en-US" sz="2000">
                <a:solidFill>
                  <a:schemeClr val="bg1"/>
                </a:solidFill>
              </a:rPr>
              <a:t>모바일 화면에서 </a:t>
            </a:r>
            <a:r>
              <a:rPr lang="en-US" altLang="ko-KR" sz="2000">
                <a:solidFill>
                  <a:schemeClr val="bg1"/>
                </a:solidFill>
              </a:rPr>
              <a:t>Write post!</a:t>
            </a:r>
            <a:r>
              <a:rPr lang="ko-KR" altLang="en-US" sz="2000">
                <a:solidFill>
                  <a:schemeClr val="bg1"/>
                </a:solidFill>
              </a:rPr>
              <a:t>버튼을 클릭 시 포스트 작성부가 열리며 포스트를 작성할 수 있다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</a:p>
          <a:p>
            <a:r>
              <a:rPr lang="ko-KR" altLang="en-US" sz="2000">
                <a:solidFill>
                  <a:schemeClr val="bg1"/>
                </a:solidFill>
              </a:rPr>
              <a:t>작성부가 열린 상태에서 </a:t>
            </a:r>
            <a:r>
              <a:rPr lang="en-US" altLang="ko-KR" sz="2000">
                <a:solidFill>
                  <a:schemeClr val="bg1"/>
                </a:solidFill>
              </a:rPr>
              <a:t>Hide!</a:t>
            </a:r>
            <a:r>
              <a:rPr lang="ko-KR" altLang="en-US" sz="2000">
                <a:solidFill>
                  <a:schemeClr val="bg1"/>
                </a:solidFill>
              </a:rPr>
              <a:t>버튼을 클릭 시 포스트 작성부가 다시 숨겨진다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  <a:endParaRPr lang="ko-KR" alt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752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693455" cy="1511306"/>
          </a:xfrm>
          <a:custGeom>
            <a:avLst/>
            <a:gdLst>
              <a:gd name="connsiteX0" fmla="*/ 2147981 w 6693455"/>
              <a:gd name="connsiteY0" fmla="*/ 0 h 1511306"/>
              <a:gd name="connsiteX1" fmla="*/ 6693455 w 6693455"/>
              <a:gd name="connsiteY1" fmla="*/ 0 h 1511306"/>
              <a:gd name="connsiteX2" fmla="*/ 5995838 w 6693455"/>
              <a:gd name="connsiteY2" fmla="*/ 1511301 h 1511306"/>
              <a:gd name="connsiteX3" fmla="*/ 2147982 w 6693455"/>
              <a:gd name="connsiteY3" fmla="*/ 1511301 h 1511306"/>
              <a:gd name="connsiteX4" fmla="*/ 2147982 w 6693455"/>
              <a:gd name="connsiteY4" fmla="*/ 1511304 h 1511306"/>
              <a:gd name="connsiteX5" fmla="*/ 680261 w 6693455"/>
              <a:gd name="connsiteY5" fmla="*/ 1511304 h 1511306"/>
              <a:gd name="connsiteX6" fmla="*/ 680261 w 6693455"/>
              <a:gd name="connsiteY6" fmla="*/ 1511306 h 1511306"/>
              <a:gd name="connsiteX7" fmla="*/ 0 w 6693455"/>
              <a:gd name="connsiteY7" fmla="*/ 1511306 h 1511306"/>
              <a:gd name="connsiteX8" fmla="*/ 0 w 6693455"/>
              <a:gd name="connsiteY8" fmla="*/ 2 h 1511306"/>
              <a:gd name="connsiteX9" fmla="*/ 680261 w 6693455"/>
              <a:gd name="connsiteY9" fmla="*/ 2 h 1511306"/>
              <a:gd name="connsiteX10" fmla="*/ 680261 w 6693455"/>
              <a:gd name="connsiteY10" fmla="*/ 2544 h 1511306"/>
              <a:gd name="connsiteX11" fmla="*/ 2147981 w 6693455"/>
              <a:gd name="connsiteY11" fmla="*/ 2544 h 1511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693455" h="1511306">
                <a:moveTo>
                  <a:pt x="2147981" y="0"/>
                </a:moveTo>
                <a:lnTo>
                  <a:pt x="6693455" y="0"/>
                </a:lnTo>
                <a:lnTo>
                  <a:pt x="5995838" y="1511301"/>
                </a:lnTo>
                <a:lnTo>
                  <a:pt x="2147982" y="1511301"/>
                </a:lnTo>
                <a:lnTo>
                  <a:pt x="2147982" y="1511304"/>
                </a:lnTo>
                <a:lnTo>
                  <a:pt x="680261" y="1511304"/>
                </a:lnTo>
                <a:lnTo>
                  <a:pt x="680261" y="1511306"/>
                </a:lnTo>
                <a:lnTo>
                  <a:pt x="0" y="1511306"/>
                </a:lnTo>
                <a:lnTo>
                  <a:pt x="0" y="2"/>
                </a:lnTo>
                <a:lnTo>
                  <a:pt x="680261" y="2"/>
                </a:lnTo>
                <a:lnTo>
                  <a:pt x="680261" y="2544"/>
                </a:lnTo>
                <a:lnTo>
                  <a:pt x="2147981" y="25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내용 개체 틀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3455" y="1033051"/>
            <a:ext cx="4533345" cy="5049072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A9A5D94-F0A2-409D-83D5-BADCB5CE6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ko-KR" altLang="en-US" sz="4100"/>
              <a:t>모바일</a:t>
            </a:r>
            <a:br>
              <a:rPr lang="en-US" altLang="ko-KR" sz="4100"/>
            </a:br>
            <a:r>
              <a:rPr lang="ko-KR" altLang="en-US" sz="4100"/>
              <a:t>포스트 부분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ko-KR" altLang="en-US" sz="2000">
                <a:solidFill>
                  <a:schemeClr val="bg1"/>
                </a:solidFill>
              </a:rPr>
              <a:t>기능은 데스크탑 부분과 같다</a:t>
            </a:r>
            <a:r>
              <a:rPr lang="en-US" altLang="ko-KR" sz="2000">
                <a:solidFill>
                  <a:schemeClr val="bg1"/>
                </a:solidFill>
              </a:rPr>
              <a:t>.</a:t>
            </a: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7167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852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F0BC5BC-5738-4286-AD49-DEAF857EB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017" y="1189552"/>
            <a:ext cx="4007904" cy="4478895"/>
          </a:xfrm>
          <a:prstGeom prst="rect">
            <a:avLst/>
          </a:prstGeom>
        </p:spPr>
      </p:pic>
      <p:cxnSp>
        <p:nvCxnSpPr>
          <p:cNvPr id="29" name="Straight Connector 28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EAAEA7D6-0CEB-46D6-B65C-9EF62A06E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5062511" cy="1499616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기능 구현</a:t>
            </a:r>
            <a:br>
              <a:rPr lang="en-US" altLang="ko-KR">
                <a:solidFill>
                  <a:srgbClr val="FFFFFF"/>
                </a:solidFill>
              </a:rPr>
            </a:br>
            <a:r>
              <a:rPr lang="ko-KR" altLang="en-US">
                <a:solidFill>
                  <a:srgbClr val="FFFFFF"/>
                </a:solidFill>
              </a:rPr>
              <a:t>포스트 저장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26839A-986F-4740-A149-0EC609190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81232" cy="3931920"/>
          </a:xfrm>
        </p:spPr>
        <p:txBody>
          <a:bodyPr>
            <a:normAutofit/>
          </a:bodyPr>
          <a:lstStyle/>
          <a:p>
            <a:r>
              <a:rPr lang="en-US" altLang="ko-KR" sz="1800" dirty="0">
                <a:solidFill>
                  <a:srgbClr val="FFFFFF"/>
                </a:solidFill>
              </a:rPr>
              <a:t>Post It!</a:t>
            </a:r>
            <a:r>
              <a:rPr lang="ko-KR" altLang="en-US" sz="1800" dirty="0">
                <a:solidFill>
                  <a:srgbClr val="FFFFFF"/>
                </a:solidFill>
              </a:rPr>
              <a:t>버튼을 누르면 유저가 직접 입력한 </a:t>
            </a:r>
            <a:r>
              <a:rPr lang="en-US" altLang="ko-KR" sz="1800" dirty="0">
                <a:solidFill>
                  <a:srgbClr val="FFFFFF"/>
                </a:solidFill>
              </a:rPr>
              <a:t>title, body, </a:t>
            </a:r>
            <a:r>
              <a:rPr lang="en-US" altLang="ko-KR" sz="1800" dirty="0" err="1">
                <a:solidFill>
                  <a:srgbClr val="FFFFFF"/>
                </a:solidFill>
              </a:rPr>
              <a:t>hash_tag</a:t>
            </a:r>
            <a:r>
              <a:rPr lang="ko-KR" altLang="en-US" sz="1800" dirty="0">
                <a:solidFill>
                  <a:srgbClr val="FFFFFF"/>
                </a:solidFill>
              </a:rPr>
              <a:t>와 현제 시각이 </a:t>
            </a:r>
            <a:r>
              <a:rPr lang="en-US" altLang="ko-KR" sz="1800" dirty="0">
                <a:solidFill>
                  <a:srgbClr val="FFFFFF"/>
                </a:solidFill>
              </a:rPr>
              <a:t>firebase</a:t>
            </a:r>
            <a:r>
              <a:rPr lang="ko-KR" altLang="en-US" sz="1800" dirty="0">
                <a:solidFill>
                  <a:srgbClr val="FFFFFF"/>
                </a:solidFill>
              </a:rPr>
              <a:t>의 데이터베이스에 입력된다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입력되는 경로는 </a:t>
            </a:r>
            <a:r>
              <a:rPr lang="en-US" altLang="ko-KR" sz="1800" dirty="0">
                <a:solidFill>
                  <a:srgbClr val="FFFFFF"/>
                </a:solidFill>
              </a:rPr>
              <a:t>“posts/</a:t>
            </a:r>
            <a:r>
              <a:rPr lang="ko-KR" altLang="en-US" sz="1800" dirty="0">
                <a:solidFill>
                  <a:srgbClr val="FFFFFF"/>
                </a:solidFill>
              </a:rPr>
              <a:t>이때까지 작성했던 포스트의 개수</a:t>
            </a:r>
            <a:r>
              <a:rPr lang="en-US" altLang="ko-KR" sz="1800" dirty="0">
                <a:solidFill>
                  <a:srgbClr val="FFFFFF"/>
                </a:solidFill>
              </a:rPr>
              <a:t>”</a:t>
            </a:r>
            <a:r>
              <a:rPr lang="ko-KR" altLang="en-US" sz="1800" dirty="0">
                <a:solidFill>
                  <a:srgbClr val="FFFFFF"/>
                </a:solidFill>
              </a:rPr>
              <a:t>에 저장된다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만약 이때까지 </a:t>
            </a:r>
            <a:r>
              <a:rPr lang="en-US" altLang="ko-KR" sz="1800" dirty="0">
                <a:solidFill>
                  <a:srgbClr val="FFFFFF"/>
                </a:solidFill>
              </a:rPr>
              <a:t>3</a:t>
            </a:r>
            <a:r>
              <a:rPr lang="ko-KR" altLang="en-US" sz="1800" dirty="0">
                <a:solidFill>
                  <a:srgbClr val="FFFFFF"/>
                </a:solidFill>
              </a:rPr>
              <a:t>개의 포스트를 작성했다면 </a:t>
            </a:r>
            <a:r>
              <a:rPr lang="en-US" altLang="ko-KR" sz="1800" dirty="0">
                <a:solidFill>
                  <a:srgbClr val="FFFFFF"/>
                </a:solidFill>
              </a:rPr>
              <a:t>“posts/3”</a:t>
            </a:r>
            <a:r>
              <a:rPr lang="ko-KR" altLang="en-US" sz="1800" dirty="0">
                <a:solidFill>
                  <a:srgbClr val="FFFFFF"/>
                </a:solidFill>
              </a:rPr>
              <a:t>에 포스트가 입력된다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이때까지 입력한 포스트의 개수는 </a:t>
            </a:r>
            <a:r>
              <a:rPr lang="en-US" altLang="ko-KR" sz="1800" dirty="0">
                <a:solidFill>
                  <a:srgbClr val="FFFFFF"/>
                </a:solidFill>
              </a:rPr>
              <a:t>“</a:t>
            </a:r>
            <a:r>
              <a:rPr lang="en-US" altLang="ko-KR" sz="1800" dirty="0" err="1">
                <a:solidFill>
                  <a:srgbClr val="FFFFFF"/>
                </a:solidFill>
              </a:rPr>
              <a:t>post_number</a:t>
            </a:r>
            <a:r>
              <a:rPr lang="en-US" altLang="ko-KR" sz="1800" dirty="0">
                <a:solidFill>
                  <a:srgbClr val="FFFFFF"/>
                </a:solidFill>
              </a:rPr>
              <a:t>”</a:t>
            </a:r>
            <a:r>
              <a:rPr lang="ko-KR" altLang="en-US" sz="1800" dirty="0">
                <a:solidFill>
                  <a:srgbClr val="FFFFFF"/>
                </a:solidFill>
              </a:rPr>
              <a:t>이라는 별도의 항목에 저장된다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</a:p>
          <a:p>
            <a:r>
              <a:rPr lang="ko-KR" altLang="en-US" sz="1800" dirty="0">
                <a:solidFill>
                  <a:srgbClr val="FFFFFF"/>
                </a:solidFill>
              </a:rPr>
              <a:t>처음 포스트를 입력할 경우 </a:t>
            </a:r>
            <a:r>
              <a:rPr lang="en-US" altLang="ko-KR" sz="1800" dirty="0">
                <a:solidFill>
                  <a:srgbClr val="FFFFFF"/>
                </a:solidFill>
              </a:rPr>
              <a:t>“posts/0”</a:t>
            </a:r>
            <a:r>
              <a:rPr lang="ko-KR" altLang="en-US" sz="1800" dirty="0">
                <a:solidFill>
                  <a:srgbClr val="FFFFFF"/>
                </a:solidFill>
              </a:rPr>
              <a:t>에 포스트가 저장되며 </a:t>
            </a:r>
            <a:r>
              <a:rPr lang="en-US" altLang="ko-KR" sz="1800" dirty="0">
                <a:solidFill>
                  <a:srgbClr val="FFFFFF"/>
                </a:solidFill>
              </a:rPr>
              <a:t>“</a:t>
            </a:r>
            <a:r>
              <a:rPr lang="en-US" altLang="ko-KR" sz="1800" dirty="0" err="1">
                <a:solidFill>
                  <a:srgbClr val="FFFFFF"/>
                </a:solidFill>
              </a:rPr>
              <a:t>post_number</a:t>
            </a:r>
            <a:r>
              <a:rPr lang="en-US" altLang="ko-KR" sz="1800" dirty="0">
                <a:solidFill>
                  <a:srgbClr val="FFFFFF"/>
                </a:solidFill>
              </a:rPr>
              <a:t>”</a:t>
            </a:r>
            <a:r>
              <a:rPr lang="ko-KR" altLang="en-US" sz="1800" dirty="0">
                <a:solidFill>
                  <a:srgbClr val="FFFFFF"/>
                </a:solidFill>
              </a:rPr>
              <a:t>은 </a:t>
            </a:r>
            <a:r>
              <a:rPr lang="en-US" altLang="ko-KR" sz="1800" dirty="0">
                <a:solidFill>
                  <a:srgbClr val="FFFFFF"/>
                </a:solidFill>
              </a:rPr>
              <a:t>1</a:t>
            </a:r>
            <a:r>
              <a:rPr lang="ko-KR" altLang="en-US" sz="1800" dirty="0">
                <a:solidFill>
                  <a:srgbClr val="FFFFFF"/>
                </a:solidFill>
              </a:rPr>
              <a:t>이 된다</a:t>
            </a:r>
            <a:r>
              <a:rPr lang="en-US" altLang="ko-KR" sz="1800" dirty="0">
                <a:solidFill>
                  <a:srgbClr val="FFFFFF"/>
                </a:solidFill>
              </a:rPr>
              <a:t>.</a:t>
            </a:r>
            <a:endParaRPr lang="ko-KR" alt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345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501</Words>
  <Application>Microsoft Office PowerPoint</Application>
  <PresentationFormat>와이드스크린</PresentationFormat>
  <Paragraphs>59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3" baseType="lpstr">
      <vt:lpstr>맑은 고딕</vt:lpstr>
      <vt:lpstr>Arial</vt:lpstr>
      <vt:lpstr>Office 테마</vt:lpstr>
      <vt:lpstr>Web Diary</vt:lpstr>
      <vt:lpstr>활용 라이브러리</vt:lpstr>
      <vt:lpstr>레이아웃 데스크탑</vt:lpstr>
      <vt:lpstr>데스크탑 작성 부분</vt:lpstr>
      <vt:lpstr>데스크탑 포스트 부분</vt:lpstr>
      <vt:lpstr>레이아웃 모바일</vt:lpstr>
      <vt:lpstr>모바일 작성부분</vt:lpstr>
      <vt:lpstr>모바일 포스트 부분</vt:lpstr>
      <vt:lpstr>기능 구현 포스트 저장</vt:lpstr>
      <vt:lpstr>기능 구현 사진 첨부</vt:lpstr>
      <vt:lpstr>기능 구현 사진 첨부</vt:lpstr>
      <vt:lpstr>기능 구현 동영상 첨부</vt:lpstr>
      <vt:lpstr>기능 구현 동영상 첨부</vt:lpstr>
      <vt:lpstr>기능 구현 동영상 첨부</vt:lpstr>
      <vt:lpstr>기능 구현 포스트 삭제</vt:lpstr>
      <vt:lpstr>기능 구현 포스트 수정</vt:lpstr>
      <vt:lpstr>기능 구현 포스트 출력</vt:lpstr>
      <vt:lpstr>기능 구현 무한 스크롤</vt:lpstr>
      <vt:lpstr>기능 구현 작성 부분 숨기기</vt:lpstr>
      <vt:lpstr>기능 구현 해시 태그 검색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Diary</dc:title>
  <dc:creator>조정익</dc:creator>
  <cp:lastModifiedBy>조정익</cp:lastModifiedBy>
  <cp:revision>14</cp:revision>
  <dcterms:created xsi:type="dcterms:W3CDTF">2017-06-10T10:26:24Z</dcterms:created>
  <dcterms:modified xsi:type="dcterms:W3CDTF">2017-06-10T16:34:19Z</dcterms:modified>
</cp:coreProperties>
</file>

<file path=docProps/thumbnail.jpeg>
</file>